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4A6"/>
    <a:srgbClr val="DB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14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133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690371-EE40-4D6D-9FC2-5A8B1DE6B5B2}" type="datetimeFigureOut">
              <a:rPr lang="en-AU" smtClean="0"/>
              <a:t>20/7/22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672B95-1980-4D53-A294-E868D0248D7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94794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ont cov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BD606D9-1533-AEAA-6276-A46B107AC9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6600" y="-101098"/>
            <a:ext cx="9979199" cy="7060195"/>
          </a:xfrm>
          <a:prstGeom prst="rect">
            <a:avLst/>
          </a:prstGeom>
        </p:spPr>
      </p:pic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7257E143-5BD2-44B2-8190-2438554709C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253000" y="1784478"/>
            <a:ext cx="5400000" cy="360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Click to insert your own image</a:t>
            </a:r>
          </a:p>
        </p:txBody>
      </p:sp>
    </p:spTree>
    <p:extLst>
      <p:ext uri="{BB962C8B-B14F-4D97-AF65-F5344CB8AC3E}">
        <p14:creationId xmlns:p14="http://schemas.microsoft.com/office/powerpoint/2010/main" val="1166661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10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F776C116-0A5E-D3B8-ACD4-21FAFF62DF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600" y="-101098"/>
            <a:ext cx="9979200" cy="7060195"/>
          </a:xfrm>
          <a:prstGeom prst="rect">
            <a:avLst/>
          </a:prstGeom>
        </p:spPr>
      </p:pic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1CC257B3-D577-4871-84C8-A28802A62F0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253000" y="1628999"/>
            <a:ext cx="5400000" cy="360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Click to insert your own image</a:t>
            </a:r>
          </a:p>
        </p:txBody>
      </p:sp>
    </p:spTree>
    <p:extLst>
      <p:ext uri="{BB962C8B-B14F-4D97-AF65-F5344CB8AC3E}">
        <p14:creationId xmlns:p14="http://schemas.microsoft.com/office/powerpoint/2010/main" val="1070772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1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29A9F295-E6CA-BAF2-1A00-2E13069FE7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600" y="-101098"/>
            <a:ext cx="9979200" cy="7060195"/>
          </a:xfrm>
          <a:prstGeom prst="rect">
            <a:avLst/>
          </a:prstGeom>
        </p:spPr>
      </p:pic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1CC257B3-D577-4871-84C8-A28802A62F0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253000" y="1628999"/>
            <a:ext cx="5400000" cy="360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Click to insert your own image</a:t>
            </a:r>
          </a:p>
        </p:txBody>
      </p:sp>
    </p:spTree>
    <p:extLst>
      <p:ext uri="{BB962C8B-B14F-4D97-AF65-F5344CB8AC3E}">
        <p14:creationId xmlns:p14="http://schemas.microsoft.com/office/powerpoint/2010/main" val="3999305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1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85E31C9D-3FB0-82D8-9EDF-E16E35F22E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600" y="-101098"/>
            <a:ext cx="9979200" cy="7060195"/>
          </a:xfrm>
          <a:prstGeom prst="rect">
            <a:avLst/>
          </a:prstGeom>
        </p:spPr>
      </p:pic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1CC257B3-D577-4871-84C8-A28802A62F0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253000" y="1628999"/>
            <a:ext cx="5400000" cy="360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Click to insert your own image</a:t>
            </a:r>
          </a:p>
        </p:txBody>
      </p:sp>
    </p:spTree>
    <p:extLst>
      <p:ext uri="{BB962C8B-B14F-4D97-AF65-F5344CB8AC3E}">
        <p14:creationId xmlns:p14="http://schemas.microsoft.com/office/powerpoint/2010/main" val="10753135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Description automatically generated">
            <a:extLst>
              <a:ext uri="{FF2B5EF4-FFF2-40B4-BE49-F238E27FC236}">
                <a16:creationId xmlns:a16="http://schemas.microsoft.com/office/drawing/2014/main" id="{02FCA675-7FCF-D2C9-6287-B3CEA18893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600" y="-101098"/>
            <a:ext cx="9979200" cy="7060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04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ader not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E5ADBE54-C8F3-55B0-D0B5-59E6802CBF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600" y="-101098"/>
            <a:ext cx="9979200" cy="7060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846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2ACBD91-1B37-B049-B3DF-F405C424FA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6600" y="-101098"/>
            <a:ext cx="9979199" cy="7060195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A2E7DF6-8875-47FD-9BF3-59D4319703B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253000" y="1628999"/>
            <a:ext cx="5400000" cy="360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Click to insert your own image</a:t>
            </a:r>
          </a:p>
        </p:txBody>
      </p:sp>
    </p:spTree>
    <p:extLst>
      <p:ext uri="{BB962C8B-B14F-4D97-AF65-F5344CB8AC3E}">
        <p14:creationId xmlns:p14="http://schemas.microsoft.com/office/powerpoint/2010/main" val="3992686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FB44BA0-F8ED-D607-CD2A-57A113EEA1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6180" y="-100800"/>
            <a:ext cx="9978358" cy="7059600"/>
          </a:xfrm>
          <a:prstGeom prst="rect">
            <a:avLst/>
          </a:prstGeom>
        </p:spPr>
      </p:pic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7F6A1597-5524-4A81-853E-BE1BFCC32E5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252999" y="1937113"/>
            <a:ext cx="5400000" cy="360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Click to insert your own image</a:t>
            </a:r>
          </a:p>
        </p:txBody>
      </p:sp>
    </p:spTree>
    <p:extLst>
      <p:ext uri="{BB962C8B-B14F-4D97-AF65-F5344CB8AC3E}">
        <p14:creationId xmlns:p14="http://schemas.microsoft.com/office/powerpoint/2010/main" val="361328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A4D6EF0-9B73-78B9-A13A-2A193B4EFA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6600" y="-101098"/>
            <a:ext cx="9979199" cy="7060195"/>
          </a:xfrm>
          <a:prstGeom prst="rect">
            <a:avLst/>
          </a:prstGeom>
        </p:spPr>
      </p:pic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7A25010D-DDB5-4E36-9E85-161AEBC69F7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253000" y="1937112"/>
            <a:ext cx="5400000" cy="360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Click to insert your own image</a:t>
            </a:r>
          </a:p>
        </p:txBody>
      </p:sp>
    </p:spTree>
    <p:extLst>
      <p:ext uri="{BB962C8B-B14F-4D97-AF65-F5344CB8AC3E}">
        <p14:creationId xmlns:p14="http://schemas.microsoft.com/office/powerpoint/2010/main" val="1289864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7061D5B-C6D7-EF1D-3C23-1D1D851AE7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6600" y="-101098"/>
            <a:ext cx="9979199" cy="7060195"/>
          </a:xfrm>
          <a:prstGeom prst="rect">
            <a:avLst/>
          </a:prstGeom>
        </p:spPr>
      </p:pic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1C938F4C-5232-4FE8-9EF1-2B1AF2343E3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253000" y="1628999"/>
            <a:ext cx="5400000" cy="360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Click to insert your own image</a:t>
            </a:r>
          </a:p>
        </p:txBody>
      </p:sp>
    </p:spTree>
    <p:extLst>
      <p:ext uri="{BB962C8B-B14F-4D97-AF65-F5344CB8AC3E}">
        <p14:creationId xmlns:p14="http://schemas.microsoft.com/office/powerpoint/2010/main" val="4221400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54060B5-4C84-95CF-1448-F7D3D20868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6600" y="-101098"/>
            <a:ext cx="9979199" cy="7060195"/>
          </a:xfrm>
          <a:prstGeom prst="rect">
            <a:avLst/>
          </a:prstGeom>
        </p:spPr>
      </p:pic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809E17CE-4699-468A-883A-3D3173FBC96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252999" y="1628999"/>
            <a:ext cx="5400000" cy="360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Click to insert your own image</a:t>
            </a:r>
          </a:p>
        </p:txBody>
      </p:sp>
    </p:spTree>
    <p:extLst>
      <p:ext uri="{BB962C8B-B14F-4D97-AF65-F5344CB8AC3E}">
        <p14:creationId xmlns:p14="http://schemas.microsoft.com/office/powerpoint/2010/main" val="440101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8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EE3D416E-3CED-68FA-E446-38C38EDFEC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600" y="-101098"/>
            <a:ext cx="9979200" cy="7060195"/>
          </a:xfrm>
          <a:prstGeom prst="rect">
            <a:avLst/>
          </a:prstGeom>
        </p:spPr>
      </p:pic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90942EE2-B1F6-471B-A6FA-795184F7D07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253000" y="1628999"/>
            <a:ext cx="5400000" cy="360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Click to insert your own image</a:t>
            </a:r>
          </a:p>
        </p:txBody>
      </p:sp>
    </p:spTree>
    <p:extLst>
      <p:ext uri="{BB962C8B-B14F-4D97-AF65-F5344CB8AC3E}">
        <p14:creationId xmlns:p14="http://schemas.microsoft.com/office/powerpoint/2010/main" val="3614940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9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5C175829-500A-4790-AA7B-9CB66979F5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600" y="-101098"/>
            <a:ext cx="9979200" cy="7060195"/>
          </a:xfrm>
          <a:prstGeom prst="rect">
            <a:avLst/>
          </a:prstGeom>
        </p:spPr>
      </p:pic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93BE8A61-CE98-4C08-AE73-DA54B25FC89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209800" y="1600199"/>
            <a:ext cx="5486400" cy="36576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Click to insert your own image</a:t>
            </a:r>
          </a:p>
        </p:txBody>
      </p:sp>
    </p:spTree>
    <p:extLst>
      <p:ext uri="{BB962C8B-B14F-4D97-AF65-F5344CB8AC3E}">
        <p14:creationId xmlns:p14="http://schemas.microsoft.com/office/powerpoint/2010/main" val="2206602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60016" y="6003984"/>
            <a:ext cx="2228850" cy="2501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83B0D1E0-07A5-40A0-A6EF-18CE90E356C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10354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74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90" r:id="rId11"/>
    <p:sldLayoutId id="2147483691" r:id="rId12"/>
    <p:sldLayoutId id="2147483689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97503F6-D1DF-478E-A1D7-50FCF1D5D39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19103535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9130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1623E9F-5C8B-45F8-8162-F2EB5539B47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3695277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794265D-640F-42E7-B3D1-8FCDC8D259D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3441900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A56BF48-E98F-4E4B-9921-77A7420D31F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5907051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80D8BDA-8167-4F81-A10D-5B045139145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8116638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7F34302-9A79-426D-937A-E1697EBF53A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3065969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18926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1462</TotalTime>
  <Words>0</Words>
  <Application>Microsoft Macintosh PowerPoint</Application>
  <PresentationFormat>A4 Paper (210x297 mm)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Deakin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can move when I feel angry - AllPlay Learn</dc:title>
  <dc:creator>AllPlay - Deakin University</dc:creator>
  <dc:description>Copyright Deakin University. All Rights Reserved. 
Information on reproducing this story can be found at: 
allplaylearn.org.au/copyright</dc:description>
  <cp:lastModifiedBy>Nicholas Musgrove</cp:lastModifiedBy>
  <cp:revision>3</cp:revision>
  <dcterms:created xsi:type="dcterms:W3CDTF">2020-12-09T03:59:42Z</dcterms:created>
  <dcterms:modified xsi:type="dcterms:W3CDTF">2022-07-20T04:16:44Z</dcterms:modified>
</cp:coreProperties>
</file>