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209613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2102841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0</Words>
  <Application>Microsoft Macintosh PowerPoint</Application>
  <PresentationFormat>A4 Paper (210x297 mm)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2022-07-20T05:28:10Z</dcterms:modified>
</cp:coreProperties>
</file>