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67" r:id="rId1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A6"/>
    <a:srgbClr val="D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3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90371-EE40-4D6D-9FC2-5A8B1DE6B5B2}" type="datetimeFigureOut">
              <a:rPr lang="en-AU" smtClean="0"/>
              <a:t>20/7/22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72B95-1980-4D53-A294-E868D0248D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479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D606D9-1533-AEAA-6276-A46B107AC9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257E143-5BD2-44B2-8190-2438554709C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784478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16666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76C116-0A5E-D3B8-ACD4-21FAFF62D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07077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A9F295-E6CA-BAF2-1A00-2E13069FE7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937112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99930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E31C9D-3FB0-82D8-9EDF-E16E35F22E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937112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075313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E31C9D-3FB0-82D8-9EDF-E16E35F22E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4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937112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2234050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ge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E31C9D-3FB0-82D8-9EDF-E16E35F22E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4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937112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297351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ge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E31C9D-3FB0-82D8-9EDF-E16E35F22E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4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937112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525998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02FCA675-7FCF-D2C9-6287-B3CEA18893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er not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5ADBE54-C8F3-55B0-D0B5-59E6802CB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4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ACBD91-1B37-B049-B3DF-F405C424FA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A2E7DF6-8875-47FD-9BF3-59D4319703B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2036503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99268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B44BA0-F8ED-D607-CD2A-57A113EEA1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180" y="-100800"/>
            <a:ext cx="9978358" cy="7059600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F6A1597-5524-4A81-853E-BE1BFCC32E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2999" y="2036505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6132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4D6EF0-9B73-78B9-A13A-2A193B4EF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A25010D-DDB5-4E36-9E85-161AEBC69F7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2036503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289864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061D5B-C6D7-EF1D-3C23-1D1D851AE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1C938F4C-5232-4FE8-9EF1-2B1AF2343E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2036504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422140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4060B5-4C84-95CF-1448-F7D3D20868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09E17CE-4699-468A-883A-3D3173FBC96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2999" y="1933876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44010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3D416E-3CED-68FA-E446-38C38EDFEC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0942EE2-B1F6-471B-A6FA-795184F7D07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2999" y="1937112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61494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175829-500A-4790-AA7B-9CB66979F5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93BE8A61-CE98-4C08-AE73-DA54B25FC89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09799" y="1600199"/>
            <a:ext cx="5486400" cy="3657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220660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0016" y="6003984"/>
            <a:ext cx="2228850" cy="2501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035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4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89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7503F6-D1DF-478E-A1D7-50FCF1D5D3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910353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5E65631-5919-49F7-9F78-D3FD0EFDA8F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872933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56C43CF-6B01-48AC-82F1-AE5B38CD58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107369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AB8B167-59A8-4F4B-AD97-FB8D4F70614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657658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794239C-B8D0-8742-C4B9-DF8122DBA3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958206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E4B6526-56D8-191F-A3E7-2498EC998C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917823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69D9DD7-2305-3BB9-EFF2-48A278DE81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23897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892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130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1623E9F-5C8B-45F8-8162-F2EB5539B4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69527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794265D-640F-42E7-B3D1-8FCDC8D259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441900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A56BF48-E98F-4E4B-9921-77A7420D31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590705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0D8BDA-8167-4F81-A10D-5B045139145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811663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7F34302-9A79-426D-937A-E1697EBF53A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065969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0638D44-BE78-4FA9-9718-3ECC535E91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570053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A8CC0B-FE9F-4E56-A835-BD7C3D768B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63208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1467</TotalTime>
  <Words>0</Words>
  <Application>Microsoft Macintosh PowerPoint</Application>
  <PresentationFormat>A4 Paper (210x297 mm)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Deakin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move when I feel angry - AllPlay Learn</dc:title>
  <dc:creator>AllPlay - Deakin University</dc:creator>
  <dc:description>Copyright Deakin University. All Rights Reserved. 
Information on reproducing this story can be found at: 
allplaylearn.org.au/copyright</dc:description>
  <cp:lastModifiedBy>Nicholas Musgrove</cp:lastModifiedBy>
  <cp:revision>4</cp:revision>
  <dcterms:created xsi:type="dcterms:W3CDTF">2020-12-09T03:59:42Z</dcterms:created>
  <dcterms:modified xsi:type="dcterms:W3CDTF">2022-07-20T04:08:46Z</dcterms:modified>
</cp:coreProperties>
</file>