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20/7/22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900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98680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E65631-5919-49F7-9F78-D3FD0EFDA8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7293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A8CC0B-FE9F-4E56-A835-BD7C3D768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0</Words>
  <Application>Microsoft Macintosh PowerPoint</Application>
  <PresentationFormat>A4 Paper (210x297 mm)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3</cp:revision>
  <dcterms:created xsi:type="dcterms:W3CDTF">2020-12-09T03:59:42Z</dcterms:created>
  <dcterms:modified xsi:type="dcterms:W3CDTF">2022-07-20T03:33:37Z</dcterms:modified>
</cp:coreProperties>
</file>