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3/10/22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98680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98680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88418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4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986807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0</Words>
  <Application>Microsoft Macintosh PowerPoint</Application>
  <PresentationFormat>A4 Paper (210x297 mm)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4</cp:revision>
  <dcterms:created xsi:type="dcterms:W3CDTF">2020-12-09T03:59:42Z</dcterms:created>
  <dcterms:modified xsi:type="dcterms:W3CDTF">2022-10-03T09:41:59Z</dcterms:modified>
</cp:coreProperties>
</file>