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19/7/22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19552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56991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2717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6C43CF-6B01-48AC-82F1-AE5B38CD58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073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B8B167-59A8-4F4B-AD97-FB8D4F7061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76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2022-07-19T06:23:44Z</dcterms:modified>
</cp:coreProperties>
</file>