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900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3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33875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0</Words>
  <Application>Microsoft Macintosh PowerPoint</Application>
  <PresentationFormat>A4 Paper (210x297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2022-07-20T04:55:09Z</dcterms:modified>
</cp:coreProperties>
</file>