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19/7/22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80" y="-100800"/>
            <a:ext cx="9978359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6C43CF-6B01-48AC-82F1-AE5B38CD58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073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B8B167-59A8-4F4B-AD97-FB8D4F7061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76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0</Words>
  <Application>Microsoft Macintosh PowerPoint</Application>
  <PresentationFormat>A4 Paper (210x297 mm)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2</cp:revision>
  <dcterms:created xsi:type="dcterms:W3CDTF">2020-12-09T03:59:42Z</dcterms:created>
  <dcterms:modified xsi:type="dcterms:W3CDTF">2022-07-19T06:04:49Z</dcterms:modified>
</cp:coreProperties>
</file>